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4" r:id="rId3"/>
    <p:sldId id="277" r:id="rId4"/>
    <p:sldId id="276" r:id="rId5"/>
    <p:sldId id="271" r:id="rId6"/>
    <p:sldId id="278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Spark Interview Questions</a:t>
            </a:r>
            <a:br>
              <a:rPr lang="en-US" dirty="0"/>
            </a:br>
            <a:r>
              <a:rPr lang="en-US" dirty="0"/>
              <a:t>Transformation vs 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B3ACC-A67D-4E01-A20B-47183A93E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880" y="3429000"/>
            <a:ext cx="4460240" cy="23876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845BBAC-BB08-41F9-B802-A7EB201B5D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61"/>
    </mc:Choice>
    <mc:Fallback>
      <p:transition spd="slow" advTm="16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Transformations are functions executed on demand.</a:t>
            </a:r>
          </a:p>
          <a:p>
            <a:pPr fontAlgn="base"/>
            <a:r>
              <a:rPr lang="en-US" dirty="0"/>
              <a:t>Transformations  is a function that produces new RDD from the existing RDDs.</a:t>
            </a:r>
          </a:p>
          <a:p>
            <a:pPr fontAlgn="base"/>
            <a:r>
              <a:rPr lang="en-US" dirty="0"/>
              <a:t>Transformation always produces a new RDD, as RDDs are immutable.</a:t>
            </a:r>
          </a:p>
          <a:p>
            <a:pPr fontAlgn="base"/>
            <a:r>
              <a:rPr lang="en-US" dirty="0"/>
              <a:t>Transformation are evaluated lazily, until some Action is called.</a:t>
            </a:r>
          </a:p>
          <a:p>
            <a:pPr fontAlgn="base"/>
            <a:r>
              <a:rPr lang="en-US" dirty="0"/>
              <a:t>Applying transformation </a:t>
            </a:r>
            <a:r>
              <a:rPr lang="en-US" dirty="0">
                <a:highlight>
                  <a:srgbClr val="FFFF00"/>
                </a:highlight>
              </a:rPr>
              <a:t>built an RDD lineage and this logical execution plan is represented as DAG</a:t>
            </a:r>
            <a:r>
              <a:rPr lang="en-US" dirty="0"/>
              <a:t>.</a:t>
            </a:r>
          </a:p>
          <a:p>
            <a:pPr fontAlgn="base"/>
            <a:r>
              <a:rPr lang="en-US" dirty="0"/>
              <a:t>Some examples of transformations include </a:t>
            </a:r>
          </a:p>
          <a:p>
            <a:pPr lvl="1" fontAlgn="base"/>
            <a:r>
              <a:rPr lang="en-US" dirty="0"/>
              <a:t>map,</a:t>
            </a:r>
          </a:p>
          <a:p>
            <a:pPr lvl="1" fontAlgn="base"/>
            <a:r>
              <a:rPr lang="en-US" dirty="0"/>
              <a:t> filter</a:t>
            </a:r>
          </a:p>
          <a:p>
            <a:pPr lvl="1" fontAlgn="base"/>
            <a:r>
              <a:rPr lang="en-US" dirty="0" err="1"/>
              <a:t>reduceByKey</a:t>
            </a:r>
            <a:r>
              <a:rPr lang="en-US" dirty="0"/>
              <a:t> etc.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A40188A-4D83-4AB0-A385-4AD4F47830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191"/>
    </mc:Choice>
    <mc:Fallback>
      <p:transition spd="slow" advTm="104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fontAlgn="base"/>
            <a:r>
              <a:rPr lang="en-US" b="1" dirty="0"/>
              <a:t>Transformations</a:t>
            </a:r>
            <a:r>
              <a:rPr lang="en-US" dirty="0"/>
              <a:t> create RDDs from each other, but when </a:t>
            </a:r>
            <a:r>
              <a:rPr lang="en-US" dirty="0">
                <a:highlight>
                  <a:srgbClr val="FFFF00"/>
                </a:highlight>
              </a:rPr>
              <a:t>we want to work with the actual dataset</a:t>
            </a:r>
            <a:r>
              <a:rPr lang="en-US" dirty="0"/>
              <a:t>, at that point action is performed</a:t>
            </a:r>
          </a:p>
          <a:p>
            <a:pPr fontAlgn="base"/>
            <a:r>
              <a:rPr lang="en-US" dirty="0"/>
              <a:t>Actions are the results of RDD computations or transformations. </a:t>
            </a:r>
          </a:p>
          <a:p>
            <a:pPr fontAlgn="base"/>
            <a:r>
              <a:rPr lang="en-US" dirty="0"/>
              <a:t>After an action is performed, the entire DAG is traversed and transformations are actually materialized on the dataset in the same sequence.</a:t>
            </a:r>
          </a:p>
          <a:p>
            <a:pPr fontAlgn="base"/>
            <a:r>
              <a:rPr lang="en-US" dirty="0"/>
              <a:t>Post Action data from RDD moves back to the Driver or other external storage as per the program.</a:t>
            </a:r>
          </a:p>
          <a:p>
            <a:pPr fontAlgn="base"/>
            <a:r>
              <a:rPr lang="en-US" dirty="0"/>
              <a:t>Action is one of the ways of sending data from </a:t>
            </a:r>
            <a:r>
              <a:rPr lang="en-US" i="1" dirty="0"/>
              <a:t>Executer(work Agents)</a:t>
            </a:r>
            <a:r>
              <a:rPr lang="en-US" dirty="0"/>
              <a:t> to the </a:t>
            </a:r>
            <a:r>
              <a:rPr lang="en-US" i="1" dirty="0"/>
              <a:t>driver.</a:t>
            </a:r>
            <a:endParaRPr lang="en-US" dirty="0"/>
          </a:p>
          <a:p>
            <a:pPr fontAlgn="base"/>
            <a:r>
              <a:rPr lang="en-US" dirty="0"/>
              <a:t>Some examples of actions include reduce, collect, first, and take.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B9CEF5E-47FC-4B05-8B2D-DD8C8A301F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432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501"/>
    </mc:Choice>
    <mc:Fallback>
      <p:transition spd="slow" advTm="138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Types of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2960"/>
            <a:ext cx="10515600" cy="535400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b="1" dirty="0"/>
              <a:t>Narrow transformation – </a:t>
            </a:r>
          </a:p>
          <a:p>
            <a:pPr lvl="1"/>
            <a:r>
              <a:rPr lang="en-US" dirty="0"/>
              <a:t>In Narrow transformation, all the elements that are required to do the computation live in the single partition of parent RDD. </a:t>
            </a:r>
          </a:p>
          <a:p>
            <a:pPr lvl="1"/>
            <a:r>
              <a:rPr lang="en-US" dirty="0"/>
              <a:t>A limited subset of partition is used to calculate the result, No shuffling of data across the nodes in the cluster.</a:t>
            </a:r>
          </a:p>
          <a:p>
            <a:pPr lvl="1"/>
            <a:r>
              <a:rPr lang="en-US" dirty="0"/>
              <a:t>Narrow transformations are the result of map(), filter() operations.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5FBDB6-ACA7-4176-9ED4-1CF44018FD51}"/>
              </a:ext>
            </a:extLst>
          </p:cNvPr>
          <p:cNvSpPr/>
          <p:nvPr/>
        </p:nvSpPr>
        <p:spPr>
          <a:xfrm>
            <a:off x="1239520" y="3139440"/>
            <a:ext cx="2931160" cy="34645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7C3349-5D74-4FE3-89C7-77E3639513E0}"/>
              </a:ext>
            </a:extLst>
          </p:cNvPr>
          <p:cNvSpPr/>
          <p:nvPr/>
        </p:nvSpPr>
        <p:spPr>
          <a:xfrm>
            <a:off x="2230120" y="3449638"/>
            <a:ext cx="1270001" cy="31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A927BA0-4AB5-4212-A763-3B522C844F31}"/>
              </a:ext>
            </a:extLst>
          </p:cNvPr>
          <p:cNvSpPr/>
          <p:nvPr/>
        </p:nvSpPr>
        <p:spPr>
          <a:xfrm>
            <a:off x="4175761" y="3434080"/>
            <a:ext cx="3698240" cy="833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Narrow Transformation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5F961C15-24E4-434B-9B6F-DA62136357A5}"/>
              </a:ext>
            </a:extLst>
          </p:cNvPr>
          <p:cNvSpPr/>
          <p:nvPr/>
        </p:nvSpPr>
        <p:spPr>
          <a:xfrm>
            <a:off x="4170680" y="5272644"/>
            <a:ext cx="3698240" cy="83312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Narrow Transformation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74AFE0B-6ADF-48FB-BC57-2B3B64D7118F}"/>
              </a:ext>
            </a:extLst>
          </p:cNvPr>
          <p:cNvSpPr/>
          <p:nvPr/>
        </p:nvSpPr>
        <p:spPr>
          <a:xfrm>
            <a:off x="1412239" y="4942996"/>
            <a:ext cx="2636521" cy="133048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Node2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8DE6857-FAC5-4AA5-B0FB-A48B10B1E28B}"/>
              </a:ext>
            </a:extLst>
          </p:cNvPr>
          <p:cNvSpPr/>
          <p:nvPr/>
        </p:nvSpPr>
        <p:spPr>
          <a:xfrm>
            <a:off x="1432559" y="3291840"/>
            <a:ext cx="2636521" cy="141176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Node1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1656AA4-5B7B-4DA1-A3C9-5446E6D9BDA9}"/>
              </a:ext>
            </a:extLst>
          </p:cNvPr>
          <p:cNvSpPr/>
          <p:nvPr/>
        </p:nvSpPr>
        <p:spPr>
          <a:xfrm>
            <a:off x="2230120" y="3611566"/>
            <a:ext cx="1270001" cy="31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5E72E1-CF31-47E2-A187-19E1CCAB6CFE}"/>
              </a:ext>
            </a:extLst>
          </p:cNvPr>
          <p:cNvSpPr/>
          <p:nvPr/>
        </p:nvSpPr>
        <p:spPr>
          <a:xfrm>
            <a:off x="2217419" y="4023203"/>
            <a:ext cx="1270001" cy="31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F44B30D-7DBB-4F17-938B-B9F549D7A4E4}"/>
              </a:ext>
            </a:extLst>
          </p:cNvPr>
          <p:cNvSpPr/>
          <p:nvPr/>
        </p:nvSpPr>
        <p:spPr>
          <a:xfrm>
            <a:off x="2070099" y="5161441"/>
            <a:ext cx="1270001" cy="315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7C3496A-44D9-4EDC-956E-07F7AD35BEE5}"/>
              </a:ext>
            </a:extLst>
          </p:cNvPr>
          <p:cNvSpPr/>
          <p:nvPr/>
        </p:nvSpPr>
        <p:spPr>
          <a:xfrm>
            <a:off x="2087878" y="5700629"/>
            <a:ext cx="1270001" cy="315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176DB6-624D-4D44-94F7-F1D01D2ECF9B}"/>
              </a:ext>
            </a:extLst>
          </p:cNvPr>
          <p:cNvSpPr/>
          <p:nvPr/>
        </p:nvSpPr>
        <p:spPr>
          <a:xfrm>
            <a:off x="7990840" y="3139440"/>
            <a:ext cx="2931160" cy="34645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B06EB20-C541-4828-824C-5D664B00CF67}"/>
              </a:ext>
            </a:extLst>
          </p:cNvPr>
          <p:cNvSpPr/>
          <p:nvPr/>
        </p:nvSpPr>
        <p:spPr>
          <a:xfrm>
            <a:off x="8163559" y="4942996"/>
            <a:ext cx="2636521" cy="133048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Node2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532F1DE-4D0C-4590-9B3A-D54FF6B0D053}"/>
              </a:ext>
            </a:extLst>
          </p:cNvPr>
          <p:cNvSpPr/>
          <p:nvPr/>
        </p:nvSpPr>
        <p:spPr>
          <a:xfrm>
            <a:off x="8183879" y="3291840"/>
            <a:ext cx="2636521" cy="141176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Node1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3991BCB-116E-4966-B321-554E1CE68BDF}"/>
              </a:ext>
            </a:extLst>
          </p:cNvPr>
          <p:cNvSpPr/>
          <p:nvPr/>
        </p:nvSpPr>
        <p:spPr>
          <a:xfrm>
            <a:off x="8981440" y="3611566"/>
            <a:ext cx="1270001" cy="31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7829001-4117-43C6-8BEE-796C2B52E666}"/>
              </a:ext>
            </a:extLst>
          </p:cNvPr>
          <p:cNvSpPr/>
          <p:nvPr/>
        </p:nvSpPr>
        <p:spPr>
          <a:xfrm>
            <a:off x="8968739" y="4023203"/>
            <a:ext cx="1270001" cy="31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1148CF2-201B-4DB7-9856-67408F13BAAD}"/>
              </a:ext>
            </a:extLst>
          </p:cNvPr>
          <p:cNvSpPr/>
          <p:nvPr/>
        </p:nvSpPr>
        <p:spPr>
          <a:xfrm>
            <a:off x="8821419" y="5161441"/>
            <a:ext cx="1270001" cy="315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943CECB-5E33-4B2A-A1DA-3A34785F3597}"/>
              </a:ext>
            </a:extLst>
          </p:cNvPr>
          <p:cNvSpPr/>
          <p:nvPr/>
        </p:nvSpPr>
        <p:spPr>
          <a:xfrm>
            <a:off x="8839198" y="5700629"/>
            <a:ext cx="1270001" cy="315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B9D3071B-41B1-4971-9C0D-53A8146637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007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427"/>
    </mc:Choice>
    <mc:Fallback>
      <p:transition spd="slow" advTm="1664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Types of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b="1" dirty="0"/>
              <a:t>Wide transformation – </a:t>
            </a:r>
          </a:p>
          <a:p>
            <a:pPr fontAlgn="base"/>
            <a:r>
              <a:rPr lang="en-US" dirty="0"/>
              <a:t>In wide transformation, all the elements that are required to do the computation ,may live in many partitions of parent RDD. </a:t>
            </a:r>
          </a:p>
          <a:p>
            <a:pPr fontAlgn="base"/>
            <a:r>
              <a:rPr lang="en-US" dirty="0"/>
              <a:t>The partition may live in many partitions of parent RDD. </a:t>
            </a:r>
          </a:p>
          <a:p>
            <a:pPr fontAlgn="base"/>
            <a:r>
              <a:rPr lang="en-US" dirty="0"/>
              <a:t>This will result in shuffling of data across nodes in spark cluster.</a:t>
            </a:r>
          </a:p>
          <a:p>
            <a:pPr fontAlgn="base"/>
            <a:r>
              <a:rPr lang="en-US" dirty="0"/>
              <a:t>Wide transformations example operation are  </a:t>
            </a:r>
            <a:r>
              <a:rPr lang="en-US" dirty="0" err="1"/>
              <a:t>groupbyKey</a:t>
            </a:r>
            <a:r>
              <a:rPr lang="en-US" dirty="0"/>
              <a:t>() and </a:t>
            </a:r>
            <a:r>
              <a:rPr lang="en-US" dirty="0" err="1"/>
              <a:t>reducebyKey</a:t>
            </a:r>
            <a:r>
              <a:rPr lang="en-US" dirty="0"/>
              <a:t>().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72FDEC8-2D79-48DA-9B58-119DB29903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305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359"/>
    </mc:Choice>
    <mc:Fallback>
      <p:transition spd="slow" advTm="55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Types of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b="1" dirty="0"/>
              <a:t>Wide transformation – </a:t>
            </a:r>
          </a:p>
          <a:p>
            <a:pPr marL="0" indent="0" fontAlgn="base">
              <a:buNone/>
            </a:pPr>
            <a:endParaRPr lang="en-US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432208-400F-47FD-A2CB-958F6AD8B7EA}"/>
              </a:ext>
            </a:extLst>
          </p:cNvPr>
          <p:cNvSpPr/>
          <p:nvPr/>
        </p:nvSpPr>
        <p:spPr>
          <a:xfrm>
            <a:off x="944880" y="1463039"/>
            <a:ext cx="3241040" cy="5029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FCAA85-37FB-4901-9578-6269FFF6006D}"/>
              </a:ext>
            </a:extLst>
          </p:cNvPr>
          <p:cNvSpPr/>
          <p:nvPr/>
        </p:nvSpPr>
        <p:spPr>
          <a:xfrm>
            <a:off x="7508240" y="1463040"/>
            <a:ext cx="3241040" cy="50298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00F343-3347-4E45-BF72-16806C8F4007}"/>
              </a:ext>
            </a:extLst>
          </p:cNvPr>
          <p:cNvSpPr/>
          <p:nvPr/>
        </p:nvSpPr>
        <p:spPr>
          <a:xfrm>
            <a:off x="1846580" y="2753678"/>
            <a:ext cx="1229360" cy="25368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3512298-9627-4921-8660-F6EE21F53503}"/>
              </a:ext>
            </a:extLst>
          </p:cNvPr>
          <p:cNvSpPr/>
          <p:nvPr/>
        </p:nvSpPr>
        <p:spPr>
          <a:xfrm>
            <a:off x="7630160" y="1584961"/>
            <a:ext cx="2997200" cy="3048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D7CC694-E498-4AD1-8D3B-DA2646D07D3D}"/>
              </a:ext>
            </a:extLst>
          </p:cNvPr>
          <p:cNvSpPr/>
          <p:nvPr/>
        </p:nvSpPr>
        <p:spPr>
          <a:xfrm>
            <a:off x="7660640" y="2702559"/>
            <a:ext cx="2997200" cy="304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ACA2808-ADC1-4627-B4A6-A6AFE7917425}"/>
              </a:ext>
            </a:extLst>
          </p:cNvPr>
          <p:cNvSpPr/>
          <p:nvPr/>
        </p:nvSpPr>
        <p:spPr>
          <a:xfrm>
            <a:off x="7660640" y="1950720"/>
            <a:ext cx="2997200" cy="3048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Partition3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C1B0C4D-25A0-49A8-8914-DEED797B3AEA}"/>
              </a:ext>
            </a:extLst>
          </p:cNvPr>
          <p:cNvSpPr/>
          <p:nvPr/>
        </p:nvSpPr>
        <p:spPr>
          <a:xfrm>
            <a:off x="7660640" y="2321402"/>
            <a:ext cx="2997200" cy="3048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Partition1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0BAEB95-0914-48E2-A077-4E78D7C426F1}"/>
              </a:ext>
            </a:extLst>
          </p:cNvPr>
          <p:cNvSpPr/>
          <p:nvPr/>
        </p:nvSpPr>
        <p:spPr>
          <a:xfrm>
            <a:off x="7630160" y="3291845"/>
            <a:ext cx="2997200" cy="3048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Partition3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71F7C84-8946-4D6A-9F31-38FD79E8E9CA}"/>
              </a:ext>
            </a:extLst>
          </p:cNvPr>
          <p:cNvSpPr/>
          <p:nvPr/>
        </p:nvSpPr>
        <p:spPr>
          <a:xfrm>
            <a:off x="7660640" y="4409443"/>
            <a:ext cx="2997200" cy="304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5D92240-2A6D-41DC-9F49-262F643A0CF8}"/>
              </a:ext>
            </a:extLst>
          </p:cNvPr>
          <p:cNvSpPr/>
          <p:nvPr/>
        </p:nvSpPr>
        <p:spPr>
          <a:xfrm>
            <a:off x="7660640" y="3657604"/>
            <a:ext cx="2997200" cy="3048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Partition1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A4D3B7D-DFF0-47C3-9989-717CB7BA0CA3}"/>
              </a:ext>
            </a:extLst>
          </p:cNvPr>
          <p:cNvSpPr/>
          <p:nvPr/>
        </p:nvSpPr>
        <p:spPr>
          <a:xfrm>
            <a:off x="7660640" y="4028286"/>
            <a:ext cx="2997200" cy="3048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Partition3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A13D64-F4EA-4171-BA4A-E0D06289C05E}"/>
              </a:ext>
            </a:extLst>
          </p:cNvPr>
          <p:cNvSpPr/>
          <p:nvPr/>
        </p:nvSpPr>
        <p:spPr>
          <a:xfrm>
            <a:off x="7630160" y="4988244"/>
            <a:ext cx="2997200" cy="304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9474A8C-BC5D-4C81-9A14-8CCCA18368C8}"/>
              </a:ext>
            </a:extLst>
          </p:cNvPr>
          <p:cNvSpPr/>
          <p:nvPr/>
        </p:nvSpPr>
        <p:spPr>
          <a:xfrm>
            <a:off x="7660640" y="6105842"/>
            <a:ext cx="2997200" cy="3048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Partition1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A758E4D-8CB4-49C7-9F21-3934DE7715A0}"/>
              </a:ext>
            </a:extLst>
          </p:cNvPr>
          <p:cNvSpPr/>
          <p:nvPr/>
        </p:nvSpPr>
        <p:spPr>
          <a:xfrm>
            <a:off x="7660640" y="5354003"/>
            <a:ext cx="2997200" cy="3048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Partition3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5F518BE-074F-4C5A-96CC-C301A4A0DAE1}"/>
              </a:ext>
            </a:extLst>
          </p:cNvPr>
          <p:cNvSpPr/>
          <p:nvPr/>
        </p:nvSpPr>
        <p:spPr>
          <a:xfrm>
            <a:off x="7660640" y="5724685"/>
            <a:ext cx="2997200" cy="304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B52DA659-69AC-4BA0-A545-524E97CA479B}"/>
              </a:ext>
            </a:extLst>
          </p:cNvPr>
          <p:cNvSpPr/>
          <p:nvPr/>
        </p:nvSpPr>
        <p:spPr>
          <a:xfrm>
            <a:off x="4521200" y="3210560"/>
            <a:ext cx="2672080" cy="150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Wide </a:t>
            </a:r>
            <a:r>
              <a:rPr lang="en-US" dirty="0" err="1"/>
              <a:t>Tranformations</a:t>
            </a:r>
            <a:endParaRPr lang="en-U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8B462CB-59B5-4D2D-8F63-6DF77A69205F}"/>
              </a:ext>
            </a:extLst>
          </p:cNvPr>
          <p:cNvCxnSpPr/>
          <p:nvPr/>
        </p:nvCxnSpPr>
        <p:spPr>
          <a:xfrm>
            <a:off x="4185920" y="1889761"/>
            <a:ext cx="3322320" cy="3657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F45B015-681C-45E7-A89A-3C7A6079FCC7}"/>
              </a:ext>
            </a:extLst>
          </p:cNvPr>
          <p:cNvCxnSpPr>
            <a:endCxn id="5" idx="1"/>
          </p:cNvCxnSpPr>
          <p:nvPr/>
        </p:nvCxnSpPr>
        <p:spPr>
          <a:xfrm>
            <a:off x="4216400" y="1971039"/>
            <a:ext cx="3291840" cy="20069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5017E5C-EA5C-475C-B69E-6B343894EDE3}"/>
              </a:ext>
            </a:extLst>
          </p:cNvPr>
          <p:cNvCxnSpPr/>
          <p:nvPr/>
        </p:nvCxnSpPr>
        <p:spPr>
          <a:xfrm>
            <a:off x="4267200" y="1971039"/>
            <a:ext cx="3241040" cy="4287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D10E5C5-F01A-4A1E-BC53-D8FA385E47BE}"/>
              </a:ext>
            </a:extLst>
          </p:cNvPr>
          <p:cNvCxnSpPr/>
          <p:nvPr/>
        </p:nvCxnSpPr>
        <p:spPr>
          <a:xfrm flipV="1">
            <a:off x="4226560" y="2092960"/>
            <a:ext cx="3281680" cy="1336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4E001E0-8BF7-4BC3-B9D6-CF6D39B7B62F}"/>
              </a:ext>
            </a:extLst>
          </p:cNvPr>
          <p:cNvCxnSpPr/>
          <p:nvPr/>
        </p:nvCxnSpPr>
        <p:spPr>
          <a:xfrm>
            <a:off x="4338320" y="3429000"/>
            <a:ext cx="31292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4F31815-6B0F-4D2E-8C2E-1653501F0DC7}"/>
              </a:ext>
            </a:extLst>
          </p:cNvPr>
          <p:cNvCxnSpPr/>
          <p:nvPr/>
        </p:nvCxnSpPr>
        <p:spPr>
          <a:xfrm>
            <a:off x="4338320" y="3429000"/>
            <a:ext cx="3129280" cy="2229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10867DC-0B3F-4A00-A808-9CC7E4417208}"/>
              </a:ext>
            </a:extLst>
          </p:cNvPr>
          <p:cNvCxnSpPr/>
          <p:nvPr/>
        </p:nvCxnSpPr>
        <p:spPr>
          <a:xfrm flipV="1">
            <a:off x="4175760" y="2910840"/>
            <a:ext cx="3322320" cy="2747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B189548-7EC5-4096-94E8-A43360894018}"/>
              </a:ext>
            </a:extLst>
          </p:cNvPr>
          <p:cNvCxnSpPr/>
          <p:nvPr/>
        </p:nvCxnSpPr>
        <p:spPr>
          <a:xfrm flipV="1">
            <a:off x="4226560" y="4602481"/>
            <a:ext cx="3200400" cy="1122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77B3552-0472-496F-B0F7-33647C96168D}"/>
              </a:ext>
            </a:extLst>
          </p:cNvPr>
          <p:cNvCxnSpPr/>
          <p:nvPr/>
        </p:nvCxnSpPr>
        <p:spPr>
          <a:xfrm>
            <a:off x="4196080" y="5842000"/>
            <a:ext cx="3241040" cy="528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7B4BE76-44AF-4BF3-9371-7A8B5C560C38}"/>
              </a:ext>
            </a:extLst>
          </p:cNvPr>
          <p:cNvSpPr/>
          <p:nvPr/>
        </p:nvSpPr>
        <p:spPr>
          <a:xfrm>
            <a:off x="1132840" y="1585544"/>
            <a:ext cx="2814320" cy="151352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2D3B03F7-91D6-461B-9FEB-13D5A6D2BEFA}"/>
              </a:ext>
            </a:extLst>
          </p:cNvPr>
          <p:cNvSpPr/>
          <p:nvPr/>
        </p:nvSpPr>
        <p:spPr>
          <a:xfrm>
            <a:off x="1117600" y="3200714"/>
            <a:ext cx="2814320" cy="151352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DE99D5D-8655-45AA-8298-466358854A3C}"/>
              </a:ext>
            </a:extLst>
          </p:cNvPr>
          <p:cNvSpPr/>
          <p:nvPr/>
        </p:nvSpPr>
        <p:spPr>
          <a:xfrm>
            <a:off x="1955800" y="3352479"/>
            <a:ext cx="1229360" cy="274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Partition3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344D091-F2F5-42DD-959E-2051A56EAA3A}"/>
              </a:ext>
            </a:extLst>
          </p:cNvPr>
          <p:cNvSpPr/>
          <p:nvPr/>
        </p:nvSpPr>
        <p:spPr>
          <a:xfrm>
            <a:off x="1955800" y="3666714"/>
            <a:ext cx="1229360" cy="274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Partition3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1617EE7-3A83-4561-9BDC-7DAF496BC4F5}"/>
              </a:ext>
            </a:extLst>
          </p:cNvPr>
          <p:cNvSpPr/>
          <p:nvPr/>
        </p:nvSpPr>
        <p:spPr>
          <a:xfrm>
            <a:off x="1955800" y="3982237"/>
            <a:ext cx="1229360" cy="274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Partition3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B231B26-EB4C-407D-9984-9A67249D630D}"/>
              </a:ext>
            </a:extLst>
          </p:cNvPr>
          <p:cNvSpPr/>
          <p:nvPr/>
        </p:nvSpPr>
        <p:spPr>
          <a:xfrm>
            <a:off x="1925320" y="4332115"/>
            <a:ext cx="1229360" cy="274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Partition3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CBEC4B5-EC48-485E-8C75-B4F285A6532F}"/>
              </a:ext>
            </a:extLst>
          </p:cNvPr>
          <p:cNvSpPr/>
          <p:nvPr/>
        </p:nvSpPr>
        <p:spPr>
          <a:xfrm>
            <a:off x="1168400" y="4871274"/>
            <a:ext cx="2814320" cy="151352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31F83DD-E813-427B-ABC6-DD2C4704B0EF}"/>
              </a:ext>
            </a:extLst>
          </p:cNvPr>
          <p:cNvSpPr/>
          <p:nvPr/>
        </p:nvSpPr>
        <p:spPr>
          <a:xfrm>
            <a:off x="1887220" y="5323238"/>
            <a:ext cx="1254760" cy="2437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E5DD483-04B4-4F8C-9BF5-9351349A88B0}"/>
              </a:ext>
            </a:extLst>
          </p:cNvPr>
          <p:cNvSpPr/>
          <p:nvPr/>
        </p:nvSpPr>
        <p:spPr>
          <a:xfrm>
            <a:off x="1846580" y="5628039"/>
            <a:ext cx="1254760" cy="2437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0EF5433-2A40-4464-9632-5AF25DB0A3A7}"/>
              </a:ext>
            </a:extLst>
          </p:cNvPr>
          <p:cNvSpPr/>
          <p:nvPr/>
        </p:nvSpPr>
        <p:spPr>
          <a:xfrm>
            <a:off x="1846580" y="5973436"/>
            <a:ext cx="1254760" cy="2437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A77A474-211F-421D-8C1E-3DD77E02EA0C}"/>
              </a:ext>
            </a:extLst>
          </p:cNvPr>
          <p:cNvSpPr/>
          <p:nvPr/>
        </p:nvSpPr>
        <p:spPr>
          <a:xfrm>
            <a:off x="1930400" y="4977841"/>
            <a:ext cx="1254760" cy="2437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280521-3694-45D2-8FF3-E93B494E10EE}"/>
              </a:ext>
            </a:extLst>
          </p:cNvPr>
          <p:cNvSpPr/>
          <p:nvPr/>
        </p:nvSpPr>
        <p:spPr>
          <a:xfrm>
            <a:off x="1894840" y="1788159"/>
            <a:ext cx="1259840" cy="28448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A2B822-277B-436C-97A3-5ABDFA668802}"/>
              </a:ext>
            </a:extLst>
          </p:cNvPr>
          <p:cNvSpPr/>
          <p:nvPr/>
        </p:nvSpPr>
        <p:spPr>
          <a:xfrm>
            <a:off x="1846580" y="2468985"/>
            <a:ext cx="1229360" cy="24352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C361C7-5F2E-40CA-9265-D428E9772EA4}"/>
              </a:ext>
            </a:extLst>
          </p:cNvPr>
          <p:cNvSpPr/>
          <p:nvPr/>
        </p:nvSpPr>
        <p:spPr>
          <a:xfrm>
            <a:off x="1846580" y="2123388"/>
            <a:ext cx="1229360" cy="26431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Partition1</a:t>
            </a:r>
          </a:p>
          <a:p>
            <a:pPr algn="ctr"/>
            <a:endParaRPr lang="en-US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6109558-4736-4561-8E50-6F3782468DDB}"/>
              </a:ext>
            </a:extLst>
          </p:cNvPr>
          <p:cNvSpPr/>
          <p:nvPr/>
        </p:nvSpPr>
        <p:spPr>
          <a:xfrm>
            <a:off x="1849120" y="2762925"/>
            <a:ext cx="1254760" cy="24375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Partition2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27CFC12D-5CAC-4356-95E6-2A108EB694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488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028"/>
    </mc:Choice>
    <mc:Fallback>
      <p:transition spd="slow" advTm="119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6F3F018-3A69-4ACD-A8C0-56C1A1BAF8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3"/>
    </mc:Choice>
    <mc:Fallback>
      <p:transition spd="slow" advTm="3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128</Words>
  <Application>Microsoft Office PowerPoint</Application>
  <PresentationFormat>Widescreen</PresentationFormat>
  <Paragraphs>94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Spark Interview Questions Transformation vs Action</vt:lpstr>
      <vt:lpstr>What is Transformation</vt:lpstr>
      <vt:lpstr>What is Action</vt:lpstr>
      <vt:lpstr>Types of Transformation</vt:lpstr>
      <vt:lpstr>Types of Transformation</vt:lpstr>
      <vt:lpstr>Types of Transformation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 Internals</dc:title>
  <dc:creator>Viresh Kumar</dc:creator>
  <cp:lastModifiedBy>Viresh Kumar</cp:lastModifiedBy>
  <cp:revision>64</cp:revision>
  <dcterms:created xsi:type="dcterms:W3CDTF">2018-12-28T03:34:44Z</dcterms:created>
  <dcterms:modified xsi:type="dcterms:W3CDTF">2018-12-29T11:31:34Z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2018-12-28T03:35:17.5833276Z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